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3"/>
  </p:notesMasterIdLst>
  <p:sldIdLst>
    <p:sldId id="285" r:id="rId2"/>
  </p:sldIdLst>
  <p:sldSz cx="9683750" cy="2376488"/>
  <p:notesSz cx="9144000" cy="6858000"/>
  <p:defaultTextStyle>
    <a:defPPr>
      <a:defRPr lang="en-US"/>
    </a:defPPr>
    <a:lvl1pPr marL="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051" userDrawn="1">
          <p15:clr>
            <a:srgbClr val="A4A3A4"/>
          </p15:clr>
        </p15:guide>
        <p15:guide id="5" orient="horz" pos="7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29615A"/>
    <a:srgbClr val="368279"/>
    <a:srgbClr val="3D8CC1"/>
    <a:srgbClr val="48AA7B"/>
    <a:srgbClr val="37815E"/>
    <a:srgbClr val="4BB3A7"/>
    <a:srgbClr val="3C9086"/>
    <a:srgbClr val="000000"/>
    <a:srgbClr val="F5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324" y="1608"/>
      </p:cViewPr>
      <p:guideLst>
        <p:guide pos="3051"/>
        <p:guide orient="horz" pos="74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21DF8-70ED-4EA0-82FB-895D9251C650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42875" y="857250"/>
            <a:ext cx="94297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023EA-93F9-4340-B2ED-99D7FD84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1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1pPr>
    <a:lvl2pPr marL="52056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2pPr>
    <a:lvl3pPr marL="104112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3pPr>
    <a:lvl4pPr marL="1561690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4pPr>
    <a:lvl5pPr marL="2082256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5pPr>
    <a:lvl6pPr marL="2602817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6pPr>
    <a:lvl7pPr marL="3123383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7pPr>
    <a:lvl8pPr marL="3643945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8pPr>
    <a:lvl9pPr marL="4164508" algn="l" defTabSz="1041127" rtl="0" eaLnBrk="1" latinLnBrk="0" hangingPunct="1">
      <a:defRPr sz="13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469" y="388930"/>
            <a:ext cx="7262813" cy="827370"/>
          </a:xfrm>
        </p:spPr>
        <p:txBody>
          <a:bodyPr anchor="b"/>
          <a:lstStyle>
            <a:lvl1pPr algn="ctr"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0469" y="1248206"/>
            <a:ext cx="7262813" cy="573768"/>
          </a:xfrm>
        </p:spPr>
        <p:txBody>
          <a:bodyPr/>
          <a:lstStyle>
            <a:lvl1pPr marL="0" indent="0" algn="ctr">
              <a:buNone/>
              <a:defRPr sz="832"/>
            </a:lvl1pPr>
            <a:lvl2pPr marL="158420" indent="0" algn="ctr">
              <a:buNone/>
              <a:defRPr sz="693"/>
            </a:lvl2pPr>
            <a:lvl3pPr marL="316840" indent="0" algn="ctr">
              <a:buNone/>
              <a:defRPr sz="624"/>
            </a:lvl3pPr>
            <a:lvl4pPr marL="475259" indent="0" algn="ctr">
              <a:buNone/>
              <a:defRPr sz="554"/>
            </a:lvl4pPr>
            <a:lvl5pPr marL="633679" indent="0" algn="ctr">
              <a:buNone/>
              <a:defRPr sz="554"/>
            </a:lvl5pPr>
            <a:lvl6pPr marL="792099" indent="0" algn="ctr">
              <a:buNone/>
              <a:defRPr sz="554"/>
            </a:lvl6pPr>
            <a:lvl7pPr marL="950519" indent="0" algn="ctr">
              <a:buNone/>
              <a:defRPr sz="554"/>
            </a:lvl7pPr>
            <a:lvl8pPr marL="1108939" indent="0" algn="ctr">
              <a:buNone/>
              <a:defRPr sz="554"/>
            </a:lvl8pPr>
            <a:lvl9pPr marL="1267358" indent="0" algn="ctr">
              <a:buNone/>
              <a:defRPr sz="55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0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7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14" y="592472"/>
            <a:ext cx="8352234" cy="988553"/>
          </a:xfrm>
        </p:spPr>
        <p:txBody>
          <a:bodyPr anchor="b"/>
          <a:lstStyle>
            <a:lvl1pPr>
              <a:defRPr sz="2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714" y="1590377"/>
            <a:ext cx="8352234" cy="519857"/>
          </a:xfrm>
        </p:spPr>
        <p:txBody>
          <a:bodyPr/>
          <a:lstStyle>
            <a:lvl1pPr marL="0" indent="0">
              <a:buNone/>
              <a:defRPr sz="832">
                <a:solidFill>
                  <a:schemeClr val="tx1">
                    <a:tint val="75000"/>
                  </a:schemeClr>
                </a:solidFill>
              </a:defRPr>
            </a:lvl1pPr>
            <a:lvl2pPr marL="158420" indent="0">
              <a:buNone/>
              <a:defRPr sz="693">
                <a:solidFill>
                  <a:schemeClr val="tx1">
                    <a:tint val="75000"/>
                  </a:schemeClr>
                </a:solidFill>
              </a:defRPr>
            </a:lvl2pPr>
            <a:lvl3pPr marL="316840" indent="0">
              <a:buNone/>
              <a:defRPr sz="624">
                <a:solidFill>
                  <a:schemeClr val="tx1">
                    <a:tint val="75000"/>
                  </a:schemeClr>
                </a:solidFill>
              </a:defRPr>
            </a:lvl3pPr>
            <a:lvl4pPr marL="47525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4pPr>
            <a:lvl5pPr marL="63367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5pPr>
            <a:lvl6pPr marL="79209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6pPr>
            <a:lvl7pPr marL="95051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7pPr>
            <a:lvl8pPr marL="110893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8pPr>
            <a:lvl9pPr marL="1267358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8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575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2398" y="632630"/>
            <a:ext cx="4115594" cy="15078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19" y="126526"/>
            <a:ext cx="8352234" cy="4593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019" y="582570"/>
            <a:ext cx="4096680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019" y="868078"/>
            <a:ext cx="4096680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398" y="582570"/>
            <a:ext cx="4116855" cy="285508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2398" y="868078"/>
            <a:ext cx="4116855" cy="12768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8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4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0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6855" y="342170"/>
            <a:ext cx="4902398" cy="1688847"/>
          </a:xfrm>
        </p:spPr>
        <p:txBody>
          <a:bodyPr/>
          <a:lstStyle>
            <a:lvl1pPr>
              <a:defRPr sz="1109"/>
            </a:lvl1pPr>
            <a:lvl2pPr>
              <a:defRPr sz="970"/>
            </a:lvl2pPr>
            <a:lvl3pPr>
              <a:defRPr sz="832"/>
            </a:lvl3pPr>
            <a:lvl4pPr>
              <a:defRPr sz="693"/>
            </a:lvl4pPr>
            <a:lvl5pPr>
              <a:defRPr sz="693"/>
            </a:lvl5pPr>
            <a:lvl6pPr>
              <a:defRPr sz="693"/>
            </a:lvl6pPr>
            <a:lvl7pPr>
              <a:defRPr sz="693"/>
            </a:lvl7pPr>
            <a:lvl8pPr>
              <a:defRPr sz="693"/>
            </a:lvl8pPr>
            <a:lvl9pPr>
              <a:defRPr sz="69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7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20" y="158432"/>
            <a:ext cx="3123261" cy="554514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16855" y="342170"/>
            <a:ext cx="4902398" cy="1688847"/>
          </a:xfrm>
        </p:spPr>
        <p:txBody>
          <a:bodyPr anchor="t"/>
          <a:lstStyle>
            <a:lvl1pPr marL="0" indent="0">
              <a:buNone/>
              <a:defRPr sz="1109"/>
            </a:lvl1pPr>
            <a:lvl2pPr marL="158420" indent="0">
              <a:buNone/>
              <a:defRPr sz="970"/>
            </a:lvl2pPr>
            <a:lvl3pPr marL="316840" indent="0">
              <a:buNone/>
              <a:defRPr sz="832"/>
            </a:lvl3pPr>
            <a:lvl4pPr marL="475259" indent="0">
              <a:buNone/>
              <a:defRPr sz="693"/>
            </a:lvl4pPr>
            <a:lvl5pPr marL="633679" indent="0">
              <a:buNone/>
              <a:defRPr sz="693"/>
            </a:lvl5pPr>
            <a:lvl6pPr marL="792099" indent="0">
              <a:buNone/>
              <a:defRPr sz="693"/>
            </a:lvl6pPr>
            <a:lvl7pPr marL="950519" indent="0">
              <a:buNone/>
              <a:defRPr sz="693"/>
            </a:lvl7pPr>
            <a:lvl8pPr marL="1108939" indent="0">
              <a:buNone/>
              <a:defRPr sz="693"/>
            </a:lvl8pPr>
            <a:lvl9pPr marL="1267358" indent="0">
              <a:buNone/>
              <a:defRPr sz="69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020" y="712947"/>
            <a:ext cx="3123261" cy="1320821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5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8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9933" y="126526"/>
            <a:ext cx="2088059" cy="20139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5758" y="126526"/>
            <a:ext cx="6143129" cy="20139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9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9900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1380">
          <p15:clr>
            <a:srgbClr val="FBAE40"/>
          </p15:clr>
        </p15:guide>
        <p15:guide id="4294967295" orient="horz" pos="1339">
          <p15:clr>
            <a:srgbClr val="FBAE40"/>
          </p15:clr>
        </p15:guide>
        <p15:guide id="4294967295" orient="horz" pos="233">
          <p15:clr>
            <a:srgbClr val="FBAE40"/>
          </p15:clr>
        </p15:guide>
        <p15:guide id="4294967295" orient="horz" pos="26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93406" y="462097"/>
            <a:ext cx="8896946" cy="1663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83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669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614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587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15" y="2191650"/>
            <a:ext cx="968374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9183415" y="2266678"/>
            <a:ext cx="210975" cy="773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E5DC4667-3A0F-4F77-8339-97C70E6D7FBE}" type="slidenum">
              <a:rPr lang="en-US" sz="503" smtClean="0">
                <a:solidFill>
                  <a:schemeClr val="tx2"/>
                </a:solidFill>
              </a:rPr>
              <a:pPr algn="l"/>
              <a:t>‹#›</a:t>
            </a:fld>
            <a:endParaRPr lang="en-US" sz="614" dirty="0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93406" y="158436"/>
            <a:ext cx="8896946" cy="21124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563" b="0" cap="none" baseline="0">
                <a:latin typeface="+mj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93417" y="2234120"/>
            <a:ext cx="543499" cy="1131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59" dirty="0">
                <a:solidFill>
                  <a:schemeClr val="bg1"/>
                </a:solidFill>
                <a:latin typeface="+mj-lt"/>
              </a:rPr>
              <a:t>LOGO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315643" y="2247557"/>
            <a:ext cx="7513224" cy="862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503" b="0" cap="none" baseline="0">
                <a:solidFill>
                  <a:schemeClr val="tx2"/>
                </a:solidFill>
                <a:latin typeface="+mn-lt"/>
              </a:defRPr>
            </a:lvl1pPr>
            <a:lvl2pPr marL="25532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026503" y="2230817"/>
            <a:ext cx="0" cy="1197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1271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80" userDrawn="1">
          <p15:clr>
            <a:srgbClr val="FBAE40"/>
          </p15:clr>
        </p15:guide>
        <p15:guide id="2" orient="horz" pos="1339" userDrawn="1">
          <p15:clr>
            <a:srgbClr val="FBAE40"/>
          </p15:clr>
        </p15:guide>
        <p15:guide id="3" orient="horz" pos="233" userDrawn="1">
          <p15:clr>
            <a:srgbClr val="FBAE40"/>
          </p15:clr>
        </p15:guide>
        <p15:guide id="4" orient="horz" pos="2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5758" y="126526"/>
            <a:ext cx="8352234" cy="45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758" y="632630"/>
            <a:ext cx="8352234" cy="150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75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7742" y="2202652"/>
            <a:ext cx="3268266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9148" y="2202652"/>
            <a:ext cx="2178844" cy="1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678" r:id="rId13"/>
  </p:sldLayoutIdLst>
  <p:txStyles>
    <p:titleStyle>
      <a:lvl1pPr algn="l" defTabSz="316840" rtl="0" eaLnBrk="1" latinLnBrk="0" hangingPunct="1">
        <a:lnSpc>
          <a:spcPct val="90000"/>
        </a:lnSpc>
        <a:spcBef>
          <a:spcPct val="0"/>
        </a:spcBef>
        <a:buNone/>
        <a:defRPr sz="15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210" indent="-79210" algn="l" defTabSz="316840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970" kern="1200">
          <a:solidFill>
            <a:schemeClr val="tx1"/>
          </a:solidFill>
          <a:latin typeface="+mn-lt"/>
          <a:ea typeface="+mn-ea"/>
          <a:cs typeface="+mn-cs"/>
        </a:defRPr>
      </a:lvl1pPr>
      <a:lvl2pPr marL="23763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832" kern="1200">
          <a:solidFill>
            <a:schemeClr val="tx1"/>
          </a:solidFill>
          <a:latin typeface="+mn-lt"/>
          <a:ea typeface="+mn-ea"/>
          <a:cs typeface="+mn-cs"/>
        </a:defRPr>
      </a:lvl2pPr>
      <a:lvl3pPr marL="39605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93" kern="1200">
          <a:solidFill>
            <a:schemeClr val="tx1"/>
          </a:solidFill>
          <a:latin typeface="+mn-lt"/>
          <a:ea typeface="+mn-ea"/>
          <a:cs typeface="+mn-cs"/>
        </a:defRPr>
      </a:lvl3pPr>
      <a:lvl4pPr marL="55446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71288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87130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102972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4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68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1pPr>
      <a:lvl2pPr marL="15842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2pPr>
      <a:lvl3pPr marL="31684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3pPr>
      <a:lvl4pPr marL="47525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63367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95051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0893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267358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51">
          <p15:clr>
            <a:srgbClr val="F26B43"/>
          </p15:clr>
        </p15:guide>
        <p15:guide id="2" pos="3129">
          <p15:clr>
            <a:srgbClr val="F26B43"/>
          </p15:clr>
        </p15:guide>
        <p15:guide id="3" pos="2974">
          <p15:clr>
            <a:srgbClr val="F26B43"/>
          </p15:clr>
        </p15:guide>
        <p15:guide id="4" pos="249">
          <p15:clr>
            <a:srgbClr val="F26B43"/>
          </p15:clr>
        </p15:guide>
        <p15:guide id="5" pos="5851">
          <p15:clr>
            <a:srgbClr val="F26B43"/>
          </p15:clr>
        </p15:guide>
        <p15:guide id="6" orient="horz" pos="741">
          <p15:clr>
            <a:srgbClr val="F26B43"/>
          </p15:clr>
        </p15:guide>
        <p15:guide id="7" orient="horz" pos="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29" y="391549"/>
            <a:ext cx="1698449" cy="16984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935224" y="23268"/>
            <a:ext cx="4880310" cy="1070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354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pyOpenRPA</a:t>
            </a:r>
            <a:endParaRPr lang="ru-RU" sz="6354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45311" y="1094026"/>
            <a:ext cx="6216830" cy="113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Туториал</a:t>
            </a:r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Управление </a:t>
            </a:r>
            <a:endParaRPr lang="ru-RU" sz="3389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оконными </a:t>
            </a:r>
            <a:r>
              <a:rPr lang="en-US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 </a:t>
            </a:r>
            <a:r>
              <a:rPr lang="ru-RU" sz="3389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приложениями</a:t>
            </a:r>
          </a:p>
        </p:txBody>
      </p:sp>
    </p:spTree>
    <p:extLst>
      <p:ext uri="{BB962C8B-B14F-4D97-AF65-F5344CB8AC3E}">
        <p14:creationId xmlns:p14="http://schemas.microsoft.com/office/powerpoint/2010/main" val="8784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3119</TotalTime>
  <Words>7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SG-10</dc:creator>
  <cp:lastModifiedBy>Иван Маслов</cp:lastModifiedBy>
  <cp:revision>448</cp:revision>
  <dcterms:created xsi:type="dcterms:W3CDTF">2016-06-10T18:38:57Z</dcterms:created>
  <dcterms:modified xsi:type="dcterms:W3CDTF">2020-06-27T10:58:33Z</dcterms:modified>
</cp:coreProperties>
</file>